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6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6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2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8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1624-9E55-4857-8F19-1F5E9E5EDA5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ECD4-374A-4822-B3B1-5F6588B98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1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Historical research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is a selection of a selection – historians select from available evidence which is a selection of what happened in the past. </a:t>
            </a:r>
          </a:p>
          <a:p>
            <a:r>
              <a:rPr lang="en-US" dirty="0" smtClean="0"/>
              <a:t>Present traces of the past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dirty="0" smtClean="0"/>
              <a:t>Too little evidence</a:t>
            </a:r>
          </a:p>
          <a:p>
            <a:pPr lvl="1"/>
            <a:r>
              <a:rPr lang="en-US" dirty="0" smtClean="0"/>
              <a:t>Too much evidence</a:t>
            </a:r>
          </a:p>
          <a:p>
            <a:pPr lvl="1"/>
            <a:endParaRPr lang="en-US" dirty="0"/>
          </a:p>
          <a:p>
            <a:r>
              <a:rPr lang="en-US" dirty="0" smtClean="0"/>
              <a:t>Who decides what is significant? </a:t>
            </a:r>
          </a:p>
        </p:txBody>
      </p:sp>
    </p:spTree>
    <p:extLst>
      <p:ext uri="{BB962C8B-B14F-4D97-AF65-F5344CB8AC3E}">
        <p14:creationId xmlns:p14="http://schemas.microsoft.com/office/powerpoint/2010/main" val="104314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fallible</a:t>
            </a:r>
          </a:p>
          <a:p>
            <a:r>
              <a:rPr lang="en-US" dirty="0" smtClean="0"/>
              <a:t>Evidence can be ambiguous</a:t>
            </a:r>
          </a:p>
          <a:p>
            <a:r>
              <a:rPr lang="en-US" dirty="0" smtClean="0"/>
              <a:t>Prejudice common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8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 historians cannot travel back to the past to re-observe and take better notes – can use only what was left behind</a:t>
            </a:r>
          </a:p>
          <a:p>
            <a:r>
              <a:rPr lang="en-US" dirty="0" smtClean="0"/>
              <a:t>Language – means for eyewitness to give us their personal knowledge (records </a:t>
            </a:r>
          </a:p>
          <a:p>
            <a:r>
              <a:rPr lang="en-US" dirty="0" smtClean="0"/>
              <a:t>Records require interpretation </a:t>
            </a:r>
          </a:p>
          <a:p>
            <a:r>
              <a:rPr lang="en-US" dirty="0" smtClean="0"/>
              <a:t>Historians cannot describe everything; respond to a question they ask; they select evidence relevant to stories they want to tell </a:t>
            </a:r>
          </a:p>
          <a:p>
            <a:r>
              <a:rPr lang="en-US" dirty="0" smtClean="0"/>
              <a:t>Make conjectures about the past </a:t>
            </a:r>
          </a:p>
          <a:p>
            <a:r>
              <a:rPr lang="en-US" dirty="0" smtClean="0"/>
              <a:t>Should historical writing be objective, and denotative rather than connotative, given the fact that emotion is a part of human experience </a:t>
            </a:r>
          </a:p>
          <a:p>
            <a:r>
              <a:rPr lang="en-US" dirty="0" smtClean="0"/>
              <a:t>Cause cannot be observed- has to be inferred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1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Problems of primary sources:</a:t>
            </a:r>
          </a:p>
          <a:p>
            <a:pPr lvl="1"/>
            <a:r>
              <a:rPr lang="en-US" dirty="0" smtClean="0"/>
              <a:t>Fallible eye witness</a:t>
            </a:r>
          </a:p>
          <a:p>
            <a:pPr lvl="1"/>
            <a:r>
              <a:rPr lang="en-US" dirty="0" smtClean="0"/>
              <a:t>Social bias</a:t>
            </a:r>
          </a:p>
          <a:p>
            <a:pPr lvl="1"/>
            <a:r>
              <a:rPr lang="en-US" dirty="0" smtClean="0"/>
              <a:t>Deliberate manipulation</a:t>
            </a:r>
          </a:p>
          <a:p>
            <a:r>
              <a:rPr lang="en-US" dirty="0" smtClean="0"/>
              <a:t>Weakness of the raw material  (sources) -  most people that ever lived and most events that ever happened were not recorded</a:t>
            </a:r>
          </a:p>
          <a:p>
            <a:pPr lvl="1"/>
            <a:r>
              <a:rPr lang="en-US" dirty="0" smtClean="0"/>
              <a:t>Have to use sources never intended for future interpretations</a:t>
            </a:r>
          </a:p>
          <a:p>
            <a:r>
              <a:rPr lang="en-US" dirty="0" smtClean="0"/>
              <a:t>History interprets – constructs plausible meanings from evidence left behind</a:t>
            </a:r>
          </a:p>
          <a:p>
            <a:r>
              <a:rPr lang="en-US" dirty="0" smtClean="0"/>
              <a:t>Text can never correspond to the past  as it was (because past was not a text)_. </a:t>
            </a:r>
          </a:p>
          <a:p>
            <a:pPr lvl="1"/>
            <a:r>
              <a:rPr lang="en-US" dirty="0" smtClean="0"/>
              <a:t>Topic choice bias</a:t>
            </a:r>
          </a:p>
          <a:p>
            <a:pPr lvl="1"/>
            <a:r>
              <a:rPr lang="en-US" dirty="0" smtClean="0"/>
              <a:t>Confirmation bias</a:t>
            </a:r>
          </a:p>
          <a:p>
            <a:pPr lvl="1"/>
            <a:r>
              <a:rPr lang="en-US" dirty="0" smtClean="0"/>
              <a:t>National bias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20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what the investigation revealed to you about the methods used by historians and the challenges they face when investigation topics like your own</a:t>
            </a:r>
          </a:p>
          <a:p>
            <a:r>
              <a:rPr lang="en-US" dirty="0" smtClean="0"/>
              <a:t>Section worth 4 marks</a:t>
            </a:r>
          </a:p>
          <a:p>
            <a:r>
              <a:rPr lang="en-US" dirty="0" smtClean="0"/>
              <a:t>Discuss challenges and limitations of studying history</a:t>
            </a:r>
          </a:p>
          <a:p>
            <a:r>
              <a:rPr lang="en-US" dirty="0" smtClean="0"/>
              <a:t>Consider some of the following questions to address in your reflection section: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Pg. 245 – move to global war – more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history? Is it more creative and interpretative as opposed to scientific and objective?</a:t>
            </a:r>
          </a:p>
          <a:p>
            <a:r>
              <a:rPr lang="en-US" dirty="0" smtClean="0"/>
              <a:t>How did the nature of your investigation present specific challenges to finding reliable evidence?</a:t>
            </a:r>
          </a:p>
          <a:p>
            <a:r>
              <a:rPr lang="en-US" dirty="0" smtClean="0"/>
              <a:t>What methods did historians sue? </a:t>
            </a:r>
          </a:p>
          <a:p>
            <a:r>
              <a:rPr lang="en-US" dirty="0" smtClean="0"/>
              <a:t>Is it plausible to capture the entirety of an event?</a:t>
            </a:r>
          </a:p>
          <a:p>
            <a:r>
              <a:rPr lang="en-US" dirty="0" smtClean="0"/>
              <a:t>What are the challenges of causation?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9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348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Historical research </vt:lpstr>
      <vt:lpstr>PowerPoint Presentation</vt:lpstr>
      <vt:lpstr>Problems:</vt:lpstr>
      <vt:lpstr>PowerPoint Presentation</vt:lpstr>
      <vt:lpstr>PowerPoint Presentation</vt:lpstr>
      <vt:lpstr>Reflection: </vt:lpstr>
      <vt:lpstr>Pg. 245 – move to global war – more questions 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research </dc:title>
  <dc:creator>Bahtic Sandra</dc:creator>
  <cp:lastModifiedBy>Bahtic Sandra</cp:lastModifiedBy>
  <cp:revision>4</cp:revision>
  <dcterms:created xsi:type="dcterms:W3CDTF">2017-04-06T12:45:17Z</dcterms:created>
  <dcterms:modified xsi:type="dcterms:W3CDTF">2017-04-06T14:49:54Z</dcterms:modified>
</cp:coreProperties>
</file>